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Props/app0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openxmlformats.org/package/2006/relationships/metadata/extended-properties" Target="docProps/app0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81304" autoAdjust="0"/>
  </p:normalViewPr>
  <p:slideViewPr>
    <p:cSldViewPr snapToGrid="0" snapToObjects="1">
      <p:cViewPr varScale="1">
        <p:scale>
          <a:sx n="102" d="100"/>
          <a:sy n="102" d="100"/>
        </p:scale>
        <p:origin x="1219" y="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>
              <a:buNone/>
            </a:pPr>
            <a:r>
              <a:t>Not included here are college jobs that would not qualify. For example, working at as a package loader motivated me to not want to do that as a career. The same goes for summer helping family with home construction 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3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t>Motivation: Helping people in need and getting other people to help. Different than most traditional non profits.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Ability: Creating digital artifacts to get more people involved in helping people.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Learnings: How to work hard (Ability). Aligned to the mission (Motivation). Leadership and confidence (Motivation)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4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t>Motivation: I was creating less and less digital content that I thought it might be better for me to switch career where they may be better pay.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Ability: Work hard. Leadership and confidence. Support sales people to sell more structures.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Learnings: International Travel is overrated. A company (where you work) should not be part of your identity. Money as a primary motivation did not work for 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t>Motivation: I love to code.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Ability: Create clarity from ambiguity. All previous abilities.</a:t>
            </a:r>
          </a:p>
          <a:p>
            <a:pPr marL="0" lvl="0" indent="0">
              <a:buNone/>
            </a:pPr>
            <a:endParaRPr/>
          </a:p>
          <a:p>
            <a:pPr lvl="1"/>
            <a:r>
              <a:t>Learnings: More money doesn’t remove career angst. Constant Mastery &gt; arriving. Enjoy the journey &gt; getting to a destination.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pPr marL="0" lvl="0" indent="0">
              <a:buNone/>
            </a:pPr>
            <a:r>
              <a:t>Personal Journey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/>
          <a:p>
            <a:pPr marL="0" lvl="0" indent="0">
              <a:buNone/>
            </a:pPr>
            <a:br/>
            <a:br/>
            <a:r>
              <a:t>Chéyo Jiménez, MSE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lvl="0" indent="0">
              <a:buNone/>
            </a:pPr>
            <a:r>
              <a:t>2021-11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~12 years as of 2021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t>Young professional figuring how to get paid for doing what I love</a:t>
            </a:r>
          </a:p>
          <a:p>
            <a:pPr lvl="1"/>
            <a:r>
              <a:t>Our professional life may take different paths but the journey is the same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../media/journey_cheyo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60400" y="1600200"/>
            <a:ext cx="10883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Video Editor at NonProfit</a:t>
            </a:r>
          </a:p>
        </p:txBody>
      </p:sp>
      <p:pic>
        <p:nvPicPr>
          <p:cNvPr id="3" name="Picture 1" descr="../media/third_party\editing-g66024be12_1920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727200"/>
            <a:ext cx="10972800" cy="4279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Project Manager at Portable Buildings Company</a:t>
            </a:r>
          </a:p>
        </p:txBody>
      </p:sp>
      <p:pic>
        <p:nvPicPr>
          <p:cNvPr id="3" name="Picture 1" descr="../media/third_party\pexels-andrea-piacquadio-3771045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9080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0" lvl="0" indent="0">
              <a:buNone/>
            </a:pPr>
            <a:r>
              <a:t>Software Engineer at Tech Company</a:t>
            </a:r>
          </a:p>
        </p:txBody>
      </p:sp>
      <p:pic>
        <p:nvPicPr>
          <p:cNvPr id="3" name="Picture 1" descr="../media/third_party\radowan-nakif-rehan-cYyqhdbJ9TI-unsplash.png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31900" y="1600200"/>
            <a:ext cx="9728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279</Words>
  <Application>Microsoft Office PowerPoint</Application>
  <PresentationFormat>Widescreen</PresentationFormat>
  <Paragraphs>29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Arial</vt:lpstr>
      <vt:lpstr>Calibri</vt:lpstr>
      <vt:lpstr>Office Theme</vt:lpstr>
      <vt:lpstr>Personal Journey</vt:lpstr>
      <vt:lpstr>~12 years as of 2021</vt:lpstr>
      <vt:lpstr>PowerPoint Presentation</vt:lpstr>
      <vt:lpstr>Video Editor at NonProfit</vt:lpstr>
      <vt:lpstr>Project Manager at Portable Buildings Company</vt:lpstr>
      <vt:lpstr>Software Engineer at Tech Company</vt:lpstr>
    </vt:vector>
  </TitlesOfParts>
  <LinksUpToDate>false</LinksUpToDate>
  <SharedDoc>false</SharedDoc>
  <HyperlinksChanged>false</HyperlinksChanged>
  <AppVersion>16.0000</AppVersion>
</Properties>
</file>

<file path=docProps/app0.xml><?xml version="1.0" encoding="utf-8"?>
<Properties xmlns="http://schemas.openxmlformats.org/officeDocument/2006/extended-properties" xmlns:vt="http://schemas.openxmlformats.org/officeDocument/2006/docPropsVTypes">
  <TotalTime>6</TotalTime>
  <Words>49</Words>
  <Application>Microsoft Office PowerPoint</Application>
  <PresentationFormat>Widescreen</PresentationFormat>
  <Paragraphs>15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Personal Journey</dc:title>
  <dc:creator>Chéyo Jiménez, MSE</dc:creator>
  <cp:keywords/>
  <cp:lastModifiedBy>Chéyo Jiménez</cp:lastModifiedBy>
  <cp:revision>1</cp:revision>
  <dcterms:created xsi:type="dcterms:W3CDTF">2021-11-08T00:04:16Z</dcterms:created>
  <dcterms:modified xsi:type="dcterms:W3CDTF">2021-11-08T00:05:27Z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date">
    <vt:lpwstr>2021-11</vt:lpwstr>
  </property>
  <property fmtid="{D5CDD505-2E9C-101B-9397-08002B2CF9AE}" pid="3" name="marp">
    <vt:lpwstr>True</vt:lpwstr>
  </property>
  <property fmtid="{D5CDD505-2E9C-101B-9397-08002B2CF9AE}" pid="4" name="output">
    <vt:lpwstr/>
  </property>
</Properties>
</file>